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8" r:id="rId3"/>
    <p:sldId id="261" r:id="rId4"/>
    <p:sldId id="264" r:id="rId5"/>
    <p:sldId id="263" r:id="rId6"/>
    <p:sldId id="266" r:id="rId7"/>
    <p:sldId id="260" r:id="rId8"/>
    <p:sldId id="284" r:id="rId9"/>
    <p:sldId id="285" r:id="rId10"/>
    <p:sldId id="287" r:id="rId11"/>
    <p:sldId id="272" r:id="rId12"/>
    <p:sldId id="265" r:id="rId13"/>
    <p:sldId id="288" r:id="rId14"/>
    <p:sldId id="259" r:id="rId15"/>
    <p:sldId id="278" r:id="rId16"/>
    <p:sldId id="299" r:id="rId17"/>
    <p:sldId id="298" r:id="rId18"/>
    <p:sldId id="289" r:id="rId19"/>
    <p:sldId id="290" r:id="rId20"/>
    <p:sldId id="291" r:id="rId21"/>
    <p:sldId id="296" r:id="rId22"/>
    <p:sldId id="297" r:id="rId23"/>
    <p:sldId id="292" r:id="rId24"/>
    <p:sldId id="294" r:id="rId25"/>
    <p:sldId id="295" r:id="rId26"/>
    <p:sldId id="279" r:id="rId2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9"/>
    </p:embeddedFont>
    <p:embeddedFont>
      <p:font typeface="Inconsolata" pitchFamily="49" charset="77"/>
      <p:regular r:id="rId30"/>
      <p:bold r:id="rId31"/>
    </p:embeddedFont>
    <p:embeddedFont>
      <p:font typeface="Nixie One" panose="02000503080000020004" pitchFamily="2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53EBA7-70D3-4E60-B658-A43508295BFF}">
  <a:tblStyle styleId="{2F53EBA7-70D3-4E60-B658-A43508295B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2"/>
    <p:restoredTop sz="94543"/>
  </p:normalViewPr>
  <p:slideViewPr>
    <p:cSldViewPr snapToGrid="0" snapToObjects="1">
      <p:cViewPr>
        <p:scale>
          <a:sx n="134" d="100"/>
          <a:sy n="134" d="100"/>
        </p:scale>
        <p:origin x="14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61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450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434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967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95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99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559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85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56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95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38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9" name="Google Shape;59;p4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1" name="Google Shape;81;p4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44" name="Google Shape;244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adenze.com/arts-culture/seeing-sound-music-visualization-tool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rism.ucalgary.ca/handle/1880/48724" TargetMode="External"/><Relationship Id="rId4" Type="http://schemas.openxmlformats.org/officeDocument/2006/relationships/hyperlink" Target="https://www.cg.tuwien.ac.at/courses/Seminar/WS2010/processing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OlkhVs15A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tore.steampowered.com/app/362800/Cadence/" TargetMode="External"/><Relationship Id="rId4" Type="http://schemas.openxmlformats.org/officeDocument/2006/relationships/hyperlink" Target="https://www.youtube.com/watch?v=0ALKGR0I5M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Harmony</a:t>
            </a:r>
            <a:br>
              <a:rPr lang="en" dirty="0"/>
            </a:br>
            <a:r>
              <a:rPr lang="en" dirty="0"/>
              <a:t>Paint</a:t>
            </a:r>
            <a:endParaRPr dirty="0"/>
          </a:p>
        </p:txBody>
      </p:sp>
      <p:sp>
        <p:nvSpPr>
          <p:cNvPr id="3" name="Google Shape;268;p12">
            <a:extLst>
              <a:ext uri="{FF2B5EF4-FFF2-40B4-BE49-F238E27FC236}">
                <a16:creationId xmlns:a16="http://schemas.microsoft.com/office/drawing/2014/main" id="{FBD52A0E-B946-7146-9790-50AF92942F0D}"/>
              </a:ext>
            </a:extLst>
          </p:cNvPr>
          <p:cNvSpPr txBox="1">
            <a:spLocks/>
          </p:cNvSpPr>
          <p:nvPr/>
        </p:nvSpPr>
        <p:spPr>
          <a:xfrm>
            <a:off x="5928031" y="3927757"/>
            <a:ext cx="3387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1800" dirty="0" err="1"/>
              <a:t>Ido</a:t>
            </a:r>
            <a:r>
              <a:rPr lang="en-US" sz="1800" dirty="0"/>
              <a:t> </a:t>
            </a:r>
            <a:r>
              <a:rPr lang="en-US" sz="1800" dirty="0" err="1"/>
              <a:t>Bokoza</a:t>
            </a:r>
            <a:br>
              <a:rPr lang="en-US" sz="1800" dirty="0"/>
            </a:br>
            <a:r>
              <a:rPr lang="en-US" sz="1800" dirty="0" err="1"/>
              <a:t>Itamar</a:t>
            </a:r>
            <a:r>
              <a:rPr lang="en-US" sz="1800" dirty="0"/>
              <a:t> </a:t>
            </a:r>
            <a:r>
              <a:rPr lang="en-US" sz="1800" dirty="0" err="1"/>
              <a:t>Topol</a:t>
            </a:r>
            <a:endParaRPr lang="en-US" sz="1800" dirty="0"/>
          </a:p>
          <a:p>
            <a:r>
              <a:rPr lang="en-US" sz="1800" dirty="0"/>
              <a:t>&amp; </a:t>
            </a:r>
            <a:r>
              <a:rPr lang="en-US" sz="1800" dirty="0" err="1"/>
              <a:t>Anat</a:t>
            </a:r>
            <a:r>
              <a:rPr lang="en-US" sz="1800" dirty="0"/>
              <a:t> </a:t>
            </a:r>
            <a:r>
              <a:rPr lang="en-US" sz="1800" dirty="0" err="1"/>
              <a:t>Balzam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470288" y="352871"/>
            <a:ext cx="6659724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6D9EEB"/>
                </a:solidFill>
              </a:rPr>
              <a:t>Implementation</a:t>
            </a:r>
            <a:r>
              <a:rPr lang="en" sz="4400" dirty="0">
                <a:solidFill>
                  <a:srgbClr val="6D9EEB"/>
                </a:solidFill>
              </a:rPr>
              <a:t> Details</a:t>
            </a:r>
            <a:endParaRPr sz="44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542712" y="1229138"/>
            <a:ext cx="6035038" cy="3549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US" sz="1800" dirty="0"/>
          </a:p>
          <a:p>
            <a:r>
              <a:rPr lang="en-US" dirty="0"/>
              <a:t>Python application with GUI interface for drawing.</a:t>
            </a:r>
          </a:p>
          <a:p>
            <a:r>
              <a:rPr lang="en-US" dirty="0"/>
              <a:t>Interactive painting over a canvas, using the coordinates of the painting in order to produce sound.</a:t>
            </a:r>
            <a:endParaRPr lang="en-US" b="1" dirty="0"/>
          </a:p>
          <a:p>
            <a:endParaRPr lang="en-US" sz="1600" dirty="0"/>
          </a:p>
          <a:p>
            <a:pPr marL="0" lvl="0" indent="0">
              <a:spcBef>
                <a:spcPts val="0"/>
              </a:spcBef>
              <a:buNone/>
            </a:pPr>
            <a:endParaRPr lang="en-US" sz="1600" dirty="0"/>
          </a:p>
          <a:p>
            <a:pPr lvl="0"/>
            <a:endParaRPr lang="en-US" sz="1600" dirty="0"/>
          </a:p>
          <a:p>
            <a:pPr lvl="0">
              <a:spcBef>
                <a:spcPts val="0"/>
              </a:spcBef>
            </a:pPr>
            <a:endParaRPr lang="en-US" sz="1400" dirty="0"/>
          </a:p>
          <a:p>
            <a:pPr marL="0" indent="0" algn="ctr">
              <a:buNone/>
            </a:pPr>
            <a:endParaRPr sz="1400" b="1" dirty="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07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410" name="Google Shape;410;p28"/>
          <p:cNvCxnSpPr/>
          <p:nvPr/>
        </p:nvCxnSpPr>
        <p:spPr>
          <a:xfrm>
            <a:off x="4572000" y="1341525"/>
            <a:ext cx="0" cy="3801900"/>
          </a:xfrm>
          <a:prstGeom prst="straightConnector1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oval" w="med" len="med"/>
            <a:tailEnd type="none" w="med" len="med"/>
          </a:ln>
        </p:spPr>
      </p:cxnSp>
      <p:sp>
        <p:nvSpPr>
          <p:cNvPr id="411" name="Google Shape;411;p28"/>
          <p:cNvSpPr/>
          <p:nvPr/>
        </p:nvSpPr>
        <p:spPr>
          <a:xfrm>
            <a:off x="4810780" y="1285856"/>
            <a:ext cx="3263671" cy="532539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user will download the app with all it’s dependencies.</a:t>
            </a:r>
          </a:p>
        </p:txBody>
      </p:sp>
      <p:sp>
        <p:nvSpPr>
          <p:cNvPr id="412" name="Google Shape;412;p28"/>
          <p:cNvSpPr/>
          <p:nvPr/>
        </p:nvSpPr>
        <p:spPr>
          <a:xfrm>
            <a:off x="4529891" y="1876925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8"/>
          <p:cNvSpPr/>
          <p:nvPr/>
        </p:nvSpPr>
        <p:spPr>
          <a:xfrm>
            <a:off x="4529891" y="3003888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/>
          <p:nvPr/>
        </p:nvSpPr>
        <p:spPr>
          <a:xfrm>
            <a:off x="4529891" y="4130850"/>
            <a:ext cx="90300" cy="903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8"/>
          <p:cNvSpPr/>
          <p:nvPr/>
        </p:nvSpPr>
        <p:spPr>
          <a:xfrm>
            <a:off x="4846350" y="2957550"/>
            <a:ext cx="3287759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badi" panose="020B0604020104020204" pitchFamily="34" charset="0"/>
                <a:ea typeface="Inconsolata"/>
                <a:cs typeface="Inconsolata"/>
                <a:sym typeface="Inconsolata"/>
              </a:rPr>
              <a:t>The user will pick any song – from our list or his computer.</a:t>
            </a:r>
            <a:endParaRPr dirty="0">
              <a:solidFill>
                <a:srgbClr val="FFFFFF"/>
              </a:solidFill>
              <a:latin typeface="Abadi" panose="020B0604020104020204" pitchFamily="34" charset="0"/>
              <a:ea typeface="Inconsolata"/>
              <a:cs typeface="Inconsolata"/>
              <a:sym typeface="Inconsolata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403196" y="1818395"/>
            <a:ext cx="3846264" cy="63180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F0502020204030204" pitchFamily="34" charset="0"/>
                <a:ea typeface="Ayuthaya" pitchFamily="2" charset="-34"/>
                <a:cs typeface="Abadi" panose="020F0502020204030204" pitchFamily="34" charset="0"/>
              </a:rPr>
              <a:t>The user will open the app, and the canvas will pop out to the screen. </a:t>
            </a:r>
          </a:p>
        </p:txBody>
      </p:sp>
      <p:sp>
        <p:nvSpPr>
          <p:cNvPr id="417" name="Google Shape;417;p28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Google Shape;416;p28">
            <a:extLst>
              <a:ext uri="{FF2B5EF4-FFF2-40B4-BE49-F238E27FC236}">
                <a16:creationId xmlns:a16="http://schemas.microsoft.com/office/drawing/2014/main" id="{9972F0FD-6F56-434F-9E9D-E004AC96DD75}"/>
              </a:ext>
            </a:extLst>
          </p:cNvPr>
          <p:cNvSpPr/>
          <p:nvPr/>
        </p:nvSpPr>
        <p:spPr>
          <a:xfrm>
            <a:off x="516049" y="3589350"/>
            <a:ext cx="3817172" cy="631800"/>
          </a:xfrm>
          <a:prstGeom prst="wedgeRectCallout">
            <a:avLst>
              <a:gd name="adj1" fmla="val 57316"/>
              <a:gd name="adj2" fmla="val -34271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 user will pick a color from the color menu, and will start to draw as he wishes</a:t>
            </a:r>
          </a:p>
        </p:txBody>
      </p:sp>
      <p:sp>
        <p:nvSpPr>
          <p:cNvPr id="13" name="Google Shape;415;p28">
            <a:extLst>
              <a:ext uri="{FF2B5EF4-FFF2-40B4-BE49-F238E27FC236}">
                <a16:creationId xmlns:a16="http://schemas.microsoft.com/office/drawing/2014/main" id="{85B2C4B6-65E4-0E4A-A820-4F542CC0DF20}"/>
              </a:ext>
            </a:extLst>
          </p:cNvPr>
          <p:cNvSpPr/>
          <p:nvPr/>
        </p:nvSpPr>
        <p:spPr>
          <a:xfrm>
            <a:off x="4894541" y="4070428"/>
            <a:ext cx="3741674" cy="631800"/>
          </a:xfrm>
          <a:prstGeom prst="wedgeRectCallout">
            <a:avLst>
              <a:gd name="adj1" fmla="val -57039"/>
              <a:gd name="adj2" fmla="val -33812"/>
            </a:avLst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When the user is done painting, he will click on the ‘play’ button and the new generated song will be heard.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/>
              <a:t>Advantages</a:t>
            </a:r>
            <a:endParaRPr dirty="0"/>
          </a:p>
        </p:txBody>
      </p:sp>
      <p:sp>
        <p:nvSpPr>
          <p:cNvPr id="350" name="Google Shape;350;p2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348;p21">
            <a:extLst>
              <a:ext uri="{FF2B5EF4-FFF2-40B4-BE49-F238E27FC236}">
                <a16:creationId xmlns:a16="http://schemas.microsoft.com/office/drawing/2014/main" id="{B4573DE0-36B3-A341-8FED-4A4D861A43A9}"/>
              </a:ext>
            </a:extLst>
          </p:cNvPr>
          <p:cNvSpPr txBox="1">
            <a:spLocks/>
          </p:cNvSpPr>
          <p:nvPr/>
        </p:nvSpPr>
        <p:spPr>
          <a:xfrm>
            <a:off x="1642158" y="1341025"/>
            <a:ext cx="5642400" cy="10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buFont typeface="Inconsolata"/>
              <a:buNone/>
            </a:pPr>
            <a:r>
              <a:rPr lang="en-US" sz="1800" dirty="0"/>
              <a:t>We provide a unique way to be your own DJ in the most simple way it can be.</a:t>
            </a:r>
          </a:p>
          <a:p>
            <a:pPr marL="0" indent="0" algn="ctr">
              <a:buFont typeface="Inconsolata"/>
              <a:buNone/>
            </a:pPr>
            <a:endParaRPr lang="en-US" sz="1800" dirty="0"/>
          </a:p>
          <a:p>
            <a:pPr marL="0" indent="0" algn="ctr">
              <a:buFont typeface="Inconsolata"/>
              <a:buNone/>
            </a:pPr>
            <a:r>
              <a:rPr lang="en-US" sz="1800" dirty="0"/>
              <a:t>While other similar products won’t allow using existing songs that we hear everyday, </a:t>
            </a:r>
            <a:r>
              <a:rPr lang="en-US" sz="1800" i="1" dirty="0"/>
              <a:t>Harmony Paint </a:t>
            </a:r>
            <a:r>
              <a:rPr lang="en-US" sz="1800" dirty="0"/>
              <a:t>will allow the user the option not to compose music from scratch but using existing ideas in order to develop his.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/>
              <a:t>Advantages</a:t>
            </a:r>
            <a:endParaRPr dirty="0"/>
          </a:p>
        </p:txBody>
      </p:sp>
      <p:sp>
        <p:nvSpPr>
          <p:cNvPr id="350" name="Google Shape;350;p2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348;p21">
            <a:extLst>
              <a:ext uri="{FF2B5EF4-FFF2-40B4-BE49-F238E27FC236}">
                <a16:creationId xmlns:a16="http://schemas.microsoft.com/office/drawing/2014/main" id="{B4573DE0-36B3-A341-8FED-4A4D861A43A9}"/>
              </a:ext>
            </a:extLst>
          </p:cNvPr>
          <p:cNvSpPr txBox="1">
            <a:spLocks/>
          </p:cNvSpPr>
          <p:nvPr/>
        </p:nvSpPr>
        <p:spPr>
          <a:xfrm>
            <a:off x="1642158" y="1341024"/>
            <a:ext cx="5709256" cy="263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It will give confidence to the unexperienced user who is often afraid of composing and complicate thing, rather than mixing a song he already loves and wants to edit.</a:t>
            </a:r>
          </a:p>
          <a:p>
            <a:pPr marL="0" indent="0" algn="ctr">
              <a:buFont typeface="Inconsolata"/>
              <a:buNone/>
            </a:pPr>
            <a:endParaRPr lang="en-US" sz="1800" dirty="0"/>
          </a:p>
          <a:p>
            <a:pPr marL="0" indent="0" algn="ctr">
              <a:buFont typeface="Inconsolata"/>
              <a:buNone/>
            </a:pPr>
            <a:r>
              <a:rPr lang="en-US" sz="1800" i="1" dirty="0"/>
              <a:t>Harmony paint </a:t>
            </a:r>
            <a:r>
              <a:rPr lang="en-US" sz="1800" dirty="0"/>
              <a:t>will allow a lot of place to the creativity of the the user - in both painting and music!</a:t>
            </a:r>
          </a:p>
        </p:txBody>
      </p:sp>
    </p:spTree>
    <p:extLst>
      <p:ext uri="{BB962C8B-B14F-4D97-AF65-F5344CB8AC3E}">
        <p14:creationId xmlns:p14="http://schemas.microsoft.com/office/powerpoint/2010/main" val="2835956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6D9EEB"/>
              </a:solidFill>
            </a:endParaRPr>
          </a:p>
          <a:p>
            <a:pPr lvl="0"/>
            <a:r>
              <a:rPr lang="en-US" dirty="0"/>
              <a:t>1. </a:t>
            </a:r>
            <a:br>
              <a:rPr lang="en-US" dirty="0"/>
            </a:br>
            <a:r>
              <a:rPr lang="iw" dirty="0"/>
              <a:t>Technical overview</a:t>
            </a:r>
            <a:endParaRPr dirty="0"/>
          </a:p>
        </p:txBody>
      </p:sp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8" name="Google Shape;468;p3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Google Shape;348;p21">
            <a:extLst>
              <a:ext uri="{FF2B5EF4-FFF2-40B4-BE49-F238E27FC236}">
                <a16:creationId xmlns:a16="http://schemas.microsoft.com/office/drawing/2014/main" id="{464751A9-69E2-FE40-8BF5-EF32F82C007F}"/>
              </a:ext>
            </a:extLst>
          </p:cNvPr>
          <p:cNvSpPr txBox="1">
            <a:spLocks/>
          </p:cNvSpPr>
          <p:nvPr/>
        </p:nvSpPr>
        <p:spPr>
          <a:xfrm>
            <a:off x="957029" y="482399"/>
            <a:ext cx="3206422" cy="447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The Musical Part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python based application, using the </a:t>
            </a:r>
            <a:r>
              <a:rPr lang="en-US" sz="1800" dirty="0" err="1"/>
              <a:t>pydub</a:t>
            </a:r>
            <a:r>
              <a:rPr lang="en-US" sz="1800" dirty="0"/>
              <a:t> library which allows to manipulate over sound, and </a:t>
            </a:r>
            <a:r>
              <a:rPr lang="en-US" sz="1800" dirty="0" err="1"/>
              <a:t>pyo</a:t>
            </a:r>
            <a:r>
              <a:rPr lang="en-US" sz="1800" dirty="0"/>
              <a:t> which allows more complex signal processing.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8" name="Google Shape;468;p3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" name="Google Shape;348;p21">
            <a:extLst>
              <a:ext uri="{FF2B5EF4-FFF2-40B4-BE49-F238E27FC236}">
                <a16:creationId xmlns:a16="http://schemas.microsoft.com/office/drawing/2014/main" id="{464751A9-69E2-FE40-8BF5-EF32F82C007F}"/>
              </a:ext>
            </a:extLst>
          </p:cNvPr>
          <p:cNvSpPr txBox="1">
            <a:spLocks/>
          </p:cNvSpPr>
          <p:nvPr/>
        </p:nvSpPr>
        <p:spPr>
          <a:xfrm>
            <a:off x="957029" y="482399"/>
            <a:ext cx="3206422" cy="447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The GUI Part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python based GUI using the tinker library.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Every move the user make with the curser is listed as events, which we can get their coordinate values.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47488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980550" y="1071112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E7CC3"/>
          </a:solidFill>
          <a:ln w="9525" cap="flat" cmpd="sng">
            <a:solidFill>
              <a:srgbClr val="0E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5131052" y="1239250"/>
            <a:ext cx="35397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8E7CC3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8" name="Google Shape;468;p3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Google Shape;348;p21">
            <a:extLst>
              <a:ext uri="{FF2B5EF4-FFF2-40B4-BE49-F238E27FC236}">
                <a16:creationId xmlns:a16="http://schemas.microsoft.com/office/drawing/2014/main" id="{464751A9-69E2-FE40-8BF5-EF32F82C007F}"/>
              </a:ext>
            </a:extLst>
          </p:cNvPr>
          <p:cNvSpPr txBox="1">
            <a:spLocks/>
          </p:cNvSpPr>
          <p:nvPr/>
        </p:nvSpPr>
        <p:spPr>
          <a:xfrm>
            <a:off x="957029" y="482399"/>
            <a:ext cx="3206422" cy="447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 b="0" i="0" u="none" strike="noStrike" cap="none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The Algorithm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The music will be produced by a simple algorithm which will:</a:t>
            </a:r>
          </a:p>
          <a:p>
            <a:pPr marL="342900" indent="-342900">
              <a:buAutoNum type="arabicPeriod"/>
            </a:pPr>
            <a:r>
              <a:rPr lang="en-US" sz="1800" dirty="0"/>
              <a:t>identify the change of the coordinates</a:t>
            </a:r>
          </a:p>
          <a:p>
            <a:pPr marL="342900" indent="-342900">
              <a:buAutoNum type="arabicPeriod"/>
            </a:pPr>
            <a:r>
              <a:rPr lang="en-US" sz="1800" dirty="0"/>
              <a:t> normalizes their value</a:t>
            </a:r>
          </a:p>
          <a:p>
            <a:pPr marL="342900" indent="-342900">
              <a:buAutoNum type="arabicPeriod"/>
            </a:pPr>
            <a:r>
              <a:rPr lang="en-US" sz="1800" dirty="0"/>
              <a:t>pick the right effect for the wanted action such as increase or decrease the volume.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352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w" dirty="0"/>
              <a:t>UI Scheme</a:t>
            </a:r>
            <a:endParaRPr dirty="0"/>
          </a:p>
        </p:txBody>
      </p:sp>
      <p:sp>
        <p:nvSpPr>
          <p:cNvPr id="350" name="Google Shape;350;p2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79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6D9EEB"/>
              </a:solidFill>
            </a:endParaRPr>
          </a:p>
          <a:p>
            <a:pPr lvl="0"/>
            <a:r>
              <a:rPr lang="en-US" dirty="0"/>
              <a:t>2. </a:t>
            </a:r>
            <a:br>
              <a:rPr lang="en-US" dirty="0"/>
            </a:br>
            <a:r>
              <a:rPr lang="en-US" dirty="0"/>
              <a:t>The parts of the project</a:t>
            </a:r>
            <a:endParaRPr dirty="0"/>
          </a:p>
        </p:txBody>
      </p:sp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80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6D9EEB"/>
                </a:solidFill>
              </a:rPr>
              <a:t>What is our goal?</a:t>
            </a:r>
            <a:endParaRPr sz="44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1400" dirty="0"/>
              <a:t>Expand the variety of people that can create music with an interactive painting experience.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400" b="1" dirty="0"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53130" y="542895"/>
            <a:ext cx="2069484" cy="2105461"/>
          </a:xfrm>
          <a:prstGeom prst="ellipse">
            <a:avLst/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C02-C22F-CB47-AFC5-17466F60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21DDE-69F5-3749-AC5C-9995455C7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a working canvas framework, on which the user is able to paint with a single color and the volume of the song will change.</a:t>
            </a:r>
          </a:p>
          <a:p>
            <a:r>
              <a:rPr lang="en-US" dirty="0"/>
              <a:t>That’s our proof of concept- an example of one of the manipulations.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DC9F2-DA9A-E348-8715-9AF8A0D6F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C02-C22F-CB47-AFC5-17466F60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21DDE-69F5-3749-AC5C-9995455C7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more manipulations.</a:t>
            </a:r>
          </a:p>
          <a:p>
            <a:r>
              <a:rPr lang="en-US" dirty="0"/>
              <a:t>Perhaps support midi files as well.</a:t>
            </a:r>
          </a:p>
          <a:p>
            <a:r>
              <a:rPr lang="en-US" dirty="0"/>
              <a:t>Continue of developing the algorithm.</a:t>
            </a:r>
          </a:p>
          <a:p>
            <a:pPr marL="1016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DC9F2-DA9A-E348-8715-9AF8A0D6F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9206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DC02-C22F-CB47-AFC5-17466F60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21DDE-69F5-3749-AC5C-9995455C7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working app with a variety of colors the user is able to use, each one represent a new effect.</a:t>
            </a:r>
          </a:p>
          <a:p>
            <a:r>
              <a:rPr lang="en-US" dirty="0"/>
              <a:t>Maybe add a machine learning feature for the user, maybe extend to other platforms.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DC9F2-DA9A-E348-8715-9AF8A0D6F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238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rgbClr val="6D9EEB"/>
              </a:solidFill>
            </a:endParaRPr>
          </a:p>
          <a:p>
            <a:pPr lvl="0"/>
            <a:r>
              <a:rPr lang="en-US" dirty="0"/>
              <a:t>3. </a:t>
            </a:r>
            <a:br>
              <a:rPr lang="en-US" dirty="0"/>
            </a:br>
            <a:r>
              <a:rPr lang="iw" dirty="0"/>
              <a:t>Bibiliography</a:t>
            </a:r>
            <a:endParaRPr dirty="0"/>
          </a:p>
        </p:txBody>
      </p:sp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855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Articles</a:t>
            </a:r>
            <a:endParaRPr dirty="0"/>
          </a:p>
        </p:txBody>
      </p:sp>
      <p:sp>
        <p:nvSpPr>
          <p:cNvPr id="489" name="Google Shape;489;p3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r>
              <a:rPr lang="en-US" sz="1200" cap="all" dirty="0">
                <a:hlinkClick r:id="rId3"/>
              </a:rPr>
              <a:t>SEEING SOUND: NEW MUSIC VISUALIZATION ON KADENZE</a:t>
            </a:r>
            <a:endParaRPr lang="en-US" sz="1200" cap="all" dirty="0"/>
          </a:p>
          <a:p>
            <a:r>
              <a:rPr lang="en-US" sz="1200" dirty="0">
                <a:hlinkClick r:id="rId4"/>
              </a:rPr>
              <a:t>An Introduction to Processing and Music Visualization</a:t>
            </a:r>
            <a:endParaRPr lang="en-US" sz="1200" dirty="0"/>
          </a:p>
          <a:p>
            <a:r>
              <a:rPr lang="en" sz="1200" dirty="0">
                <a:hlinkClick r:id="rId5"/>
              </a:rPr>
              <a:t>Vuzik</a:t>
            </a:r>
            <a:endParaRPr lang="en" sz="1200" dirty="0"/>
          </a:p>
        </p:txBody>
      </p:sp>
      <p:sp>
        <p:nvSpPr>
          <p:cNvPr id="491" name="Google Shape;491;p3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090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</a:t>
            </a:r>
            <a:r>
              <a:rPr lang="en-US" dirty="0"/>
              <a:t>Videos</a:t>
            </a:r>
            <a:endParaRPr dirty="0"/>
          </a:p>
        </p:txBody>
      </p:sp>
      <p:sp>
        <p:nvSpPr>
          <p:cNvPr id="489" name="Google Shape;489;p37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endParaRPr lang="en-US" sz="1200" dirty="0">
              <a:hlinkClick r:id="rId3"/>
            </a:endParaRPr>
          </a:p>
          <a:p>
            <a:r>
              <a:rPr lang="en-US" sz="1200" dirty="0">
                <a:hlinkClick r:id="rId3"/>
              </a:rPr>
              <a:t>Music Synthesis in Python</a:t>
            </a:r>
            <a:endParaRPr lang="en-US" sz="1200" dirty="0"/>
          </a:p>
          <a:p>
            <a:r>
              <a:rPr lang="en-US" sz="1200" dirty="0">
                <a:hlinkClick r:id="rId4"/>
              </a:rPr>
              <a:t>Basic sound processing in python</a:t>
            </a:r>
            <a:endParaRPr lang="en-US" sz="1200" dirty="0"/>
          </a:p>
          <a:p>
            <a:r>
              <a:rPr lang="en" sz="1200" dirty="0">
                <a:hlinkClick r:id="rId5"/>
              </a:rPr>
              <a:t>Cadence</a:t>
            </a:r>
            <a:endParaRPr lang="en" sz="1200" dirty="0"/>
          </a:p>
        </p:txBody>
      </p:sp>
      <p:sp>
        <p:nvSpPr>
          <p:cNvPr id="491" name="Google Shape;491;p3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1613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642300" y="2693625"/>
            <a:ext cx="58593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6D9EEB"/>
                </a:solidFill>
              </a:rPr>
              <a:t>Thanks!</a:t>
            </a:r>
            <a:endParaRPr sz="6000">
              <a:solidFill>
                <a:srgbClr val="6D9EEB"/>
              </a:solidFill>
            </a:endParaRPr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4294967295"/>
          </p:nvPr>
        </p:nvSpPr>
        <p:spPr>
          <a:xfrm>
            <a:off x="1642300" y="3293329"/>
            <a:ext cx="5859300" cy="14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9900"/>
                </a:solidFill>
              </a:rPr>
              <a:t>Any questions?</a:t>
            </a:r>
            <a:endParaRPr sz="1400" b="1" dirty="0">
              <a:solidFill>
                <a:srgbClr val="FF9900"/>
              </a:solidFill>
            </a:endParaRPr>
          </a:p>
        </p:txBody>
      </p:sp>
      <p:sp>
        <p:nvSpPr>
          <p:cNvPr id="475" name="Google Shape;475;p35"/>
          <p:cNvSpPr txBox="1"/>
          <p:nvPr/>
        </p:nvSpPr>
        <p:spPr>
          <a:xfrm>
            <a:off x="3851700" y="1161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9900"/>
                </a:solidFill>
              </a:rPr>
              <a:t>👍</a:t>
            </a:r>
            <a:endParaRPr sz="9600">
              <a:solidFill>
                <a:srgbClr val="FF9900"/>
              </a:solidFill>
            </a:endParaRPr>
          </a:p>
        </p:txBody>
      </p:sp>
      <p:sp>
        <p:nvSpPr>
          <p:cNvPr id="476" name="Google Shape;476;p3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Previous Works</a:t>
            </a:r>
            <a:endParaRPr dirty="0"/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1312752" y="1513000"/>
            <a:ext cx="6080448" cy="3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Soundgrain</a:t>
            </a:r>
            <a:endParaRPr lang="en-US" dirty="0"/>
          </a:p>
          <a:p>
            <a:pPr lvl="0"/>
            <a:r>
              <a:rPr lang="en" dirty="0"/>
              <a:t>Cecilia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US" dirty="0"/>
              <a:t>Cadence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All of the above are PC apps that use the skill of painting in order to create music.</a:t>
            </a:r>
            <a:endParaRPr dirty="0"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little bit more info…</a:t>
            </a:r>
            <a:endParaRPr dirty="0"/>
          </a:p>
        </p:txBody>
      </p:sp>
      <p:sp>
        <p:nvSpPr>
          <p:cNvPr id="339" name="Google Shape;339;p20"/>
          <p:cNvSpPr txBox="1">
            <a:spLocks noGrp="1"/>
          </p:cNvSpPr>
          <p:nvPr>
            <p:ph type="body" idx="1"/>
          </p:nvPr>
        </p:nvSpPr>
        <p:spPr>
          <a:xfrm>
            <a:off x="801325" y="1385179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Soundgrain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 graphical interface where users can draw and edit trajectories to control granular sound synthesis.</a:t>
            </a:r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2"/>
          </p:nvPr>
        </p:nvSpPr>
        <p:spPr>
          <a:xfrm>
            <a:off x="3334886" y="1358021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Cecilia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an audio signal processing environment aimed at sound designers. Cecilia lets you create your own GUI using a simple syntax.</a:t>
            </a:r>
            <a:endParaRPr dirty="0"/>
          </a:p>
        </p:txBody>
      </p:sp>
      <p:sp>
        <p:nvSpPr>
          <p:cNvPr id="341" name="Google Shape;341;p20"/>
          <p:cNvSpPr txBox="1">
            <a:spLocks noGrp="1"/>
          </p:cNvSpPr>
          <p:nvPr>
            <p:ph type="body" idx="3"/>
          </p:nvPr>
        </p:nvSpPr>
        <p:spPr>
          <a:xfrm>
            <a:off x="5868447" y="135801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Cadence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Allows the user to make his own music by drawing beautiful shapes, and then share his favorite creations with the community.</a:t>
            </a:r>
            <a:endParaRPr dirty="0"/>
          </a:p>
        </p:txBody>
      </p:sp>
      <p:sp>
        <p:nvSpPr>
          <p:cNvPr id="342" name="Google Shape;342;p2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3EA19-7EEC-2741-AFC5-87A03197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86" y="3062975"/>
            <a:ext cx="2886677" cy="1847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7F494-0112-5046-BD85-04CB4EE66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83" y="3142114"/>
            <a:ext cx="2410201" cy="1609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6C21F-A29F-1741-BF3D-DD88D084D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477" y="3191694"/>
            <a:ext cx="2645489" cy="15101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Pros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- Wide </a:t>
            </a:r>
            <a:r>
              <a:rPr lang="en-US" dirty="0"/>
              <a:t>variety </a:t>
            </a:r>
            <a:r>
              <a:rPr lang="en" dirty="0"/>
              <a:t>of sound generation by drawing, using signal proc</a:t>
            </a:r>
            <a:r>
              <a:rPr lang="en-US" dirty="0" err="1"/>
              <a:t>es</a:t>
            </a:r>
            <a:r>
              <a:rPr lang="en" dirty="0"/>
              <a:t>sing.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large amount of GUI options.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31" name="Google Shape;331;p19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 and Cons</a:t>
            </a:r>
            <a:endParaRPr dirty="0"/>
          </a:p>
        </p:txBody>
      </p:sp>
      <p:sp>
        <p:nvSpPr>
          <p:cNvPr id="332" name="Google Shape;332;p19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Cons</a:t>
            </a:r>
            <a:endParaRPr b="1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Very complex and not usable by a standard user.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Not multiplatform.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Not widely published yet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apps won’t allow a free canvas.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333" name="Google Shape;333;p19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Why Harmony Paint?</a:t>
            </a:r>
            <a:endParaRPr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9900"/>
                </a:solidFill>
              </a:rPr>
              <a:t>S</a:t>
            </a:r>
            <a:r>
              <a:rPr lang="en" dirty="0" err="1">
                <a:solidFill>
                  <a:srgbClr val="FF9900"/>
                </a:solidFill>
              </a:rPr>
              <a:t>implicty</a:t>
            </a:r>
            <a:r>
              <a:rPr lang="en" dirty="0">
                <a:solidFill>
                  <a:srgbClr val="FF9900"/>
                </a:solidFill>
              </a:rPr>
              <a:t>.</a:t>
            </a:r>
            <a:endParaRPr dirty="0">
              <a:solidFill>
                <a:srgbClr val="FF9900"/>
              </a:solidFill>
            </a:endParaRPr>
          </a:p>
        </p:txBody>
      </p:sp>
      <p:sp>
        <p:nvSpPr>
          <p:cNvPr id="356" name="Google Shape;356;p22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body" idx="1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My music is simple stuff. Anybody can sit down, look at a set of symbols and produce sounds the music represents.</a:t>
            </a:r>
            <a:br>
              <a:rPr lang="en-US" dirty="0"/>
            </a:br>
            <a:r>
              <a:rPr lang="en-US" dirty="0"/>
              <a:t>- Chuck Berry</a:t>
            </a:r>
            <a:endParaRPr dirty="0"/>
          </a:p>
        </p:txBody>
      </p:sp>
      <p:sp>
        <p:nvSpPr>
          <p:cNvPr id="298" name="Google Shape;298;p1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470288" y="352871"/>
            <a:ext cx="632475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6D9EEB"/>
                </a:solidFill>
              </a:rPr>
              <a:t>About Harmony Paint</a:t>
            </a:r>
            <a:endParaRPr sz="44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542712" y="1229138"/>
            <a:ext cx="6035038" cy="3549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US" sz="1400" dirty="0"/>
          </a:p>
          <a:p>
            <a:r>
              <a:rPr lang="en-US" sz="1600" dirty="0"/>
              <a:t>Harmony paint is a </a:t>
            </a:r>
            <a:r>
              <a:rPr lang="en-US" sz="1600" b="1" u="sng" dirty="0"/>
              <a:t>simple</a:t>
            </a:r>
            <a:r>
              <a:rPr lang="en-US" sz="1600" dirty="0"/>
              <a:t> software app which will allow the standard, every day user to make changes in existing songs just in a touch of a hand – by painting.</a:t>
            </a:r>
          </a:p>
          <a:p>
            <a:r>
              <a:rPr lang="en-US" sz="1600" dirty="0"/>
              <a:t>By saying simple we mean- usable by every one, not any former musical knowledge is needed in order to use this app.</a:t>
            </a:r>
          </a:p>
          <a:p>
            <a:pPr lvl="0"/>
            <a:endParaRPr lang="en-US" sz="1600" dirty="0"/>
          </a:p>
          <a:p>
            <a:pPr lvl="0">
              <a:spcBef>
                <a:spcPts val="0"/>
              </a:spcBef>
            </a:pPr>
            <a:endParaRPr lang="en-US" sz="1400" dirty="0"/>
          </a:p>
          <a:p>
            <a:pPr marL="0" indent="0" algn="ctr">
              <a:buNone/>
            </a:pPr>
            <a:endParaRPr sz="1400" b="1" dirty="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03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>
            <a:spLocks noGrp="1"/>
          </p:cNvSpPr>
          <p:nvPr>
            <p:ph type="ctrTitle" idx="4294967295"/>
          </p:nvPr>
        </p:nvSpPr>
        <p:spPr>
          <a:xfrm>
            <a:off x="1470288" y="352871"/>
            <a:ext cx="632475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6D9EEB"/>
                </a:solidFill>
              </a:rPr>
              <a:t>About Harmony Paint</a:t>
            </a:r>
            <a:endParaRPr sz="4400" dirty="0">
              <a:solidFill>
                <a:srgbClr val="6D9EEB"/>
              </a:solidFill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294967295"/>
          </p:nvPr>
        </p:nvSpPr>
        <p:spPr>
          <a:xfrm>
            <a:off x="1542712" y="1229138"/>
            <a:ext cx="6035038" cy="3549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endParaRPr lang="en-US" sz="1400" dirty="0"/>
          </a:p>
          <a:p>
            <a:r>
              <a:rPr lang="en-US" sz="1600" dirty="0"/>
              <a:t>We try to give the user the experience of taking a familiar song and customize it, just by a simple action as painting on a canvas.</a:t>
            </a:r>
          </a:p>
          <a:p>
            <a:r>
              <a:rPr lang="en-US" sz="1600" dirty="0"/>
              <a:t>The user doesn’t need any former knowledge in painting and art as well- the app will work even with drawing just simple lines.</a:t>
            </a:r>
          </a:p>
          <a:p>
            <a:pPr lvl="0"/>
            <a:endParaRPr lang="en-US" sz="1600" dirty="0"/>
          </a:p>
          <a:p>
            <a:pPr lvl="0">
              <a:spcBef>
                <a:spcPts val="0"/>
              </a:spcBef>
            </a:pPr>
            <a:endParaRPr lang="en-US" sz="1400" dirty="0"/>
          </a:p>
          <a:p>
            <a:pPr marL="0" indent="0" algn="ctr">
              <a:buNone/>
            </a:pPr>
            <a:endParaRPr sz="1400" b="1" dirty="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713432"/>
      </p:ext>
    </p:extLst>
  </p:cSld>
  <p:clrMapOvr>
    <a:masterClrMapping/>
  </p:clrMapOvr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819</Words>
  <Application>Microsoft Macintosh PowerPoint</Application>
  <PresentationFormat>On-screen Show (16:9)</PresentationFormat>
  <Paragraphs>127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Nixie One</vt:lpstr>
      <vt:lpstr>Arial</vt:lpstr>
      <vt:lpstr>Inconsolata</vt:lpstr>
      <vt:lpstr>Abadi</vt:lpstr>
      <vt:lpstr>Hecate template</vt:lpstr>
      <vt:lpstr>Harmony Paint</vt:lpstr>
      <vt:lpstr>What is our goal?</vt:lpstr>
      <vt:lpstr>Previous Works</vt:lpstr>
      <vt:lpstr>Just a little bit more info…</vt:lpstr>
      <vt:lpstr>Pros and Cons</vt:lpstr>
      <vt:lpstr>Why Harmony Paint? Simplicty.</vt:lpstr>
      <vt:lpstr>PowerPoint Presentation</vt:lpstr>
      <vt:lpstr>About Harmony Paint</vt:lpstr>
      <vt:lpstr>About Harmony Paint</vt:lpstr>
      <vt:lpstr>Implementation Details</vt:lpstr>
      <vt:lpstr>Our process is easy</vt:lpstr>
      <vt:lpstr>Our Advantages</vt:lpstr>
      <vt:lpstr>Our Advantages</vt:lpstr>
      <vt:lpstr> 1.  Technical overview</vt:lpstr>
      <vt:lpstr>PowerPoint Presentation</vt:lpstr>
      <vt:lpstr>PowerPoint Presentation</vt:lpstr>
      <vt:lpstr>PowerPoint Presentation</vt:lpstr>
      <vt:lpstr>UI Scheme</vt:lpstr>
      <vt:lpstr> 2.  The parts of the project</vt:lpstr>
      <vt:lpstr>Part I</vt:lpstr>
      <vt:lpstr>Part II</vt:lpstr>
      <vt:lpstr>Part III</vt:lpstr>
      <vt:lpstr> 3.  Bibiliography</vt:lpstr>
      <vt:lpstr>Related Articles</vt:lpstr>
      <vt:lpstr>Related Videos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Harmony Paint</dc:title>
  <cp:lastModifiedBy>Anat Balzam</cp:lastModifiedBy>
  <cp:revision>19</cp:revision>
  <dcterms:modified xsi:type="dcterms:W3CDTF">2018-12-15T18:37:10Z</dcterms:modified>
</cp:coreProperties>
</file>